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notesMasterIdLst>
    <p:notesMasterId r:id="rId6"/>
  </p:notesMasterIdLst>
  <p:sldIdLst>
    <p:sldId id="258" r:id="rId2"/>
    <p:sldId id="260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8" autoAdjust="0"/>
    <p:restoredTop sz="88821" autoAdjust="0"/>
  </p:normalViewPr>
  <p:slideViewPr>
    <p:cSldViewPr snapToGrid="0">
      <p:cViewPr varScale="1">
        <p:scale>
          <a:sx n="78" d="100"/>
          <a:sy n="78" d="100"/>
        </p:scale>
        <p:origin x="83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154B4-FC61-429A-AD68-F3CFEB1B600B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73046-733C-479F-B82C-5DEED4D14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71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Students will not be paid for adding a class after the census date. Education</a:t>
            </a:r>
            <a:r>
              <a:rPr lang="en-US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can help this.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Retention issue if students</a:t>
            </a:r>
            <a:r>
              <a:rPr lang="en-US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 owe aid at the end of the term – </a:t>
            </a:r>
            <a:r>
              <a:rPr lang="en-US" baseline="0" smtClean="0">
                <a:latin typeface="Calibri" panose="020F0502020204030204" pitchFamily="34" charset="0"/>
                <a:cs typeface="Calibri" panose="020F0502020204030204" pitchFamily="34" charset="0"/>
              </a:rPr>
              <a:t>can’t progress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73046-733C-479F-B82C-5DEED4D14C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49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E6D-F2A3-4A9F-B0F0-48F49F0D38D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5E6-D61C-44AF-B611-09D29FB7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43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E6D-F2A3-4A9F-B0F0-48F49F0D38D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5E6-D61C-44AF-B611-09D29FB7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E6D-F2A3-4A9F-B0F0-48F49F0D38D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5E6-D61C-44AF-B611-09D29FB74A8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4526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E6D-F2A3-4A9F-B0F0-48F49F0D38D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5E6-D61C-44AF-B611-09D29FB7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0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E6D-F2A3-4A9F-B0F0-48F49F0D38D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5E6-D61C-44AF-B611-09D29FB74A8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0266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E6D-F2A3-4A9F-B0F0-48F49F0D38D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5E6-D61C-44AF-B611-09D29FB7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83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E6D-F2A3-4A9F-B0F0-48F49F0D38D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5E6-D61C-44AF-B611-09D29FB7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97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E6D-F2A3-4A9F-B0F0-48F49F0D38D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5E6-D61C-44AF-B611-09D29FB7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24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E6D-F2A3-4A9F-B0F0-48F49F0D38D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5E6-D61C-44AF-B611-09D29FB7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2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E6D-F2A3-4A9F-B0F0-48F49F0D38D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5E6-D61C-44AF-B611-09D29FB7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44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E6D-F2A3-4A9F-B0F0-48F49F0D38D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5E6-D61C-44AF-B611-09D29FB7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6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E6D-F2A3-4A9F-B0F0-48F49F0D38D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5E6-D61C-44AF-B611-09D29FB7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66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E6D-F2A3-4A9F-B0F0-48F49F0D38D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5E6-D61C-44AF-B611-09D29FB7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522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E6D-F2A3-4A9F-B0F0-48F49F0D38D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5E6-D61C-44AF-B611-09D29FB7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20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E6D-F2A3-4A9F-B0F0-48F49F0D38D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5E6-D61C-44AF-B611-09D29FB7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60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44E6D-F2A3-4A9F-B0F0-48F49F0D38D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45E6-D61C-44AF-B611-09D29FB7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732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44E6D-F2A3-4A9F-B0F0-48F49F0D38D5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6145E6-D61C-44AF-B611-09D29FB74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Financial Aid Disbursement Policy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CCC follows all requirements related to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Title IV funding.  The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Office of Financial Aid and Scholarships determines financial aid eligibility based on current student enrollment information each term of the academic year. </a:t>
            </a:r>
          </a:p>
        </p:txBody>
      </p:sp>
    </p:spTree>
    <p:extLst>
      <p:ext uri="{BB962C8B-B14F-4D97-AF65-F5344CB8AC3E}">
        <p14:creationId xmlns:p14="http://schemas.microsoft.com/office/powerpoint/2010/main" val="16056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Current Practice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829" y="278673"/>
            <a:ext cx="6383382" cy="606116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Issues: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 cannot cover charges to the bookstore.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 are a target for fraud rings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– 28 flagged files within the last year – we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owed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government $28k for aid that was disbursed for people posing as students.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Every time a student adds/drops their course, their aid is potentially impacted: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Students don’t realize the impact their schedule changes have on their aid and cannot rely on their aid package to cover their tuition and fees accurately.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Changes to the schedule can cause delays in aid getting disbursed.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Responsibility falls to the student to notify Fin Aid Office related to changing enrollment status (E.g. full time to part-time) which holds up their aid disbursement and causes confusion and the potential for late/service charges ($30).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 Aid office processes over 1000 “change in aid” forms each year creating a lot of administrative backlog.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589866" cy="258741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Disburse aid on the first day of each term.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Modify aid every time throughout the term that the student changes their course schedule.</a:t>
            </a:r>
          </a:p>
          <a:p>
            <a:pPr marL="742813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Causes debits/credits to the student account throughout the term.</a:t>
            </a:r>
          </a:p>
        </p:txBody>
      </p:sp>
    </p:spTree>
    <p:extLst>
      <p:ext uri="{BB962C8B-B14F-4D97-AF65-F5344CB8AC3E}">
        <p14:creationId xmlns:p14="http://schemas.microsoft.com/office/powerpoint/2010/main" val="278631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Proposal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3064" y="314631"/>
            <a:ext cx="7846422" cy="6312591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Pros: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Will allow financial aid disbursements to pay Bookstore charges or any charges (example future meal plan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Helps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reduce fraud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rings and saves CCC money.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Allows students to add and drop their courses throughout the term without any impact to their aid package.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Will eliminate the change in aid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process: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Eliminates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the responsibility of the student to notify Fin Aid about change in schedule. </a:t>
            </a: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Best practice that aligns our policy with all other CC’s in Oregon.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Allows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students to withdraw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within the first two weeks of term without having to repay aid.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Creates the option for CCC to provide auto fin aid awarding.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Considerations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Starting in summer 2020 students would receive aid after we have verified enrollment (2 weeks after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the start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of term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Students would need to be administratively withdrawn if they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have NOT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attended within the first two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weeks.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Changes the Satisfactory Academic Progress (SAP) for Fin Aid date to tie with the census date.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8"/>
            <a:ext cx="3145730" cy="2846983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Establish a specific date/time to verify student enrollment level and disburse aid based on that enrollment (AKA: Fin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id census date).  </a:t>
            </a:r>
          </a:p>
          <a:p>
            <a:pPr marL="742813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Change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the timing of when we disburse financial aid to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after the add/drop deadline.</a:t>
            </a:r>
          </a:p>
          <a:p>
            <a:pPr marL="742813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Only disburse aid 1x based on the enrollment as of the census date.</a:t>
            </a:r>
          </a:p>
        </p:txBody>
      </p:sp>
    </p:spTree>
    <p:extLst>
      <p:ext uri="{BB962C8B-B14F-4D97-AF65-F5344CB8AC3E}">
        <p14:creationId xmlns:p14="http://schemas.microsoft.com/office/powerpoint/2010/main" val="264869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91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66</TotalTime>
  <Words>498</Words>
  <Application>Microsoft Office PowerPoint</Application>
  <PresentationFormat>Widescreen</PresentationFormat>
  <Paragraphs>35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Trebuchet MS</vt:lpstr>
      <vt:lpstr>Wingdings</vt:lpstr>
      <vt:lpstr>Wingdings 3</vt:lpstr>
      <vt:lpstr>Facet</vt:lpstr>
      <vt:lpstr>Financial Aid Disbursement Policy </vt:lpstr>
      <vt:lpstr>Current Practice</vt:lpstr>
      <vt:lpstr>Proposal</vt:lpstr>
      <vt:lpstr>Questions?</vt:lpstr>
    </vt:vector>
  </TitlesOfParts>
  <Company>Clackamas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Aid Disbursement Policy</dc:title>
  <dc:creator>Jennifer Anderson</dc:creator>
  <cp:lastModifiedBy>Jennifer Anderson</cp:lastModifiedBy>
  <cp:revision>22</cp:revision>
  <dcterms:created xsi:type="dcterms:W3CDTF">2019-03-21T18:17:29Z</dcterms:created>
  <dcterms:modified xsi:type="dcterms:W3CDTF">2019-03-27T19:51:21Z</dcterms:modified>
</cp:coreProperties>
</file>